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D5AFE-6382-427D-8C3A-64C9F22B8A74}" v="8" dt="2025-01-22T06:50:29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3"/>
  </p:normalViewPr>
  <p:slideViewPr>
    <p:cSldViewPr snapToGrid="0">
      <p:cViewPr varScale="1">
        <p:scale>
          <a:sx n="96" d="100"/>
          <a:sy n="96" d="100"/>
        </p:scale>
        <p:origin x="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ütter Felix" userId="f8d73813-0ba1-4a5f-82b6-d6e3452bdb29" providerId="ADAL" clId="{120D5AFE-6382-427D-8C3A-64C9F22B8A74}"/>
    <pc:docChg chg="undo custSel addSld modSld">
      <pc:chgData name="Grütter Felix" userId="f8d73813-0ba1-4a5f-82b6-d6e3452bdb29" providerId="ADAL" clId="{120D5AFE-6382-427D-8C3A-64C9F22B8A74}" dt="2025-01-22T07:18:26.917" v="472"/>
      <pc:docMkLst>
        <pc:docMk/>
      </pc:docMkLst>
      <pc:sldChg chg="addSp delSp modSp mod">
        <pc:chgData name="Grütter Felix" userId="f8d73813-0ba1-4a5f-82b6-d6e3452bdb29" providerId="ADAL" clId="{120D5AFE-6382-427D-8C3A-64C9F22B8A74}" dt="2025-01-22T07:18:26.917" v="472"/>
        <pc:sldMkLst>
          <pc:docMk/>
          <pc:sldMk cId="4240470840" sldId="257"/>
        </pc:sldMkLst>
        <pc:spChg chg="mod">
          <ac:chgData name="Grütter Felix" userId="f8d73813-0ba1-4a5f-82b6-d6e3452bdb29" providerId="ADAL" clId="{120D5AFE-6382-427D-8C3A-64C9F22B8A74}" dt="2025-01-16T11:07:03.177" v="12" actId="20577"/>
          <ac:spMkLst>
            <pc:docMk/>
            <pc:sldMk cId="4240470840" sldId="257"/>
            <ac:spMk id="13" creationId="{9C7F02C7-790D-1978-6211-B7736F57878D}"/>
          </ac:spMkLst>
        </pc:spChg>
        <pc:spChg chg="mod">
          <ac:chgData name="Grütter Felix" userId="f8d73813-0ba1-4a5f-82b6-d6e3452bdb29" providerId="ADAL" clId="{120D5AFE-6382-427D-8C3A-64C9F22B8A74}" dt="2025-01-22T07:18:26.917" v="472"/>
          <ac:spMkLst>
            <pc:docMk/>
            <pc:sldMk cId="4240470840" sldId="257"/>
            <ac:spMk id="15" creationId="{172C887C-75D7-033E-7A01-A00D692A1AE3}"/>
          </ac:spMkLst>
        </pc:spChg>
        <pc:picChg chg="mod">
          <ac:chgData name="Grütter Felix" userId="f8d73813-0ba1-4a5f-82b6-d6e3452bdb29" providerId="ADAL" clId="{120D5AFE-6382-427D-8C3A-64C9F22B8A74}" dt="2025-01-16T11:09:49.717" v="15" actId="1036"/>
          <ac:picMkLst>
            <pc:docMk/>
            <pc:sldMk cId="4240470840" sldId="257"/>
            <ac:picMk id="5" creationId="{00DC350F-AC03-1EB3-21DE-1BA7A50A3E6E}"/>
          </ac:picMkLst>
        </pc:picChg>
        <pc:picChg chg="add mod">
          <ac:chgData name="Grütter Felix" userId="f8d73813-0ba1-4a5f-82b6-d6e3452bdb29" providerId="ADAL" clId="{120D5AFE-6382-427D-8C3A-64C9F22B8A74}" dt="2025-01-16T12:10:47.965" v="234" actId="14100"/>
          <ac:picMkLst>
            <pc:docMk/>
            <pc:sldMk cId="4240470840" sldId="257"/>
            <ac:picMk id="8" creationId="{334AC274-0B1E-C58B-F737-0F67E1BAF617}"/>
          </ac:picMkLst>
        </pc:picChg>
      </pc:sldChg>
      <pc:sldChg chg="addSp delSp modSp add mod">
        <pc:chgData name="Grütter Felix" userId="f8d73813-0ba1-4a5f-82b6-d6e3452bdb29" providerId="ADAL" clId="{120D5AFE-6382-427D-8C3A-64C9F22B8A74}" dt="2025-01-22T06:50:11.454" v="424" actId="478"/>
        <pc:sldMkLst>
          <pc:docMk/>
          <pc:sldMk cId="4223174132" sldId="258"/>
        </pc:sldMkLst>
        <pc:spChg chg="mod">
          <ac:chgData name="Grütter Felix" userId="f8d73813-0ba1-4a5f-82b6-d6e3452bdb29" providerId="ADAL" clId="{120D5AFE-6382-427D-8C3A-64C9F22B8A74}" dt="2025-01-16T11:12:05.463" v="61" actId="20577"/>
          <ac:spMkLst>
            <pc:docMk/>
            <pc:sldMk cId="4223174132" sldId="258"/>
            <ac:spMk id="13" creationId="{9B979B74-086A-5E5C-91F9-205E51876715}"/>
          </ac:spMkLst>
        </pc:spChg>
        <pc:spChg chg="mod">
          <ac:chgData name="Grütter Felix" userId="f8d73813-0ba1-4a5f-82b6-d6e3452bdb29" providerId="ADAL" clId="{120D5AFE-6382-427D-8C3A-64C9F22B8A74}" dt="2025-01-16T12:13:01.742" v="334" actId="20577"/>
          <ac:spMkLst>
            <pc:docMk/>
            <pc:sldMk cId="4223174132" sldId="258"/>
            <ac:spMk id="15" creationId="{6D5F6526-B5CD-08E3-A866-1DE53D8D4166}"/>
          </ac:spMkLst>
        </pc:spChg>
        <pc:picChg chg="add del mod">
          <ac:chgData name="Grütter Felix" userId="f8d73813-0ba1-4a5f-82b6-d6e3452bdb29" providerId="ADAL" clId="{120D5AFE-6382-427D-8C3A-64C9F22B8A74}" dt="2025-01-22T06:50:10.538" v="423"/>
          <ac:picMkLst>
            <pc:docMk/>
            <pc:sldMk cId="4223174132" sldId="258"/>
            <ac:picMk id="3" creationId="{8708D0FB-09D8-575F-1EC7-AD5E7E49E9F2}"/>
          </ac:picMkLst>
        </pc:picChg>
        <pc:picChg chg="add del">
          <ac:chgData name="Grütter Felix" userId="f8d73813-0ba1-4a5f-82b6-d6e3452bdb29" providerId="ADAL" clId="{120D5AFE-6382-427D-8C3A-64C9F22B8A74}" dt="2025-01-22T06:50:11.454" v="424" actId="478"/>
          <ac:picMkLst>
            <pc:docMk/>
            <pc:sldMk cId="4223174132" sldId="258"/>
            <ac:picMk id="6" creationId="{94030629-C4F8-D2E1-E1C5-523A97C5287E}"/>
          </ac:picMkLst>
        </pc:picChg>
      </pc:sldChg>
      <pc:sldChg chg="addSp delSp modSp add mod">
        <pc:chgData name="Grütter Felix" userId="f8d73813-0ba1-4a5f-82b6-d6e3452bdb29" providerId="ADAL" clId="{120D5AFE-6382-427D-8C3A-64C9F22B8A74}" dt="2025-01-22T06:51:40.570" v="470" actId="1076"/>
        <pc:sldMkLst>
          <pc:docMk/>
          <pc:sldMk cId="220373135" sldId="259"/>
        </pc:sldMkLst>
        <pc:spChg chg="mod">
          <ac:chgData name="Grütter Felix" userId="f8d73813-0ba1-4a5f-82b6-d6e3452bdb29" providerId="ADAL" clId="{120D5AFE-6382-427D-8C3A-64C9F22B8A74}" dt="2025-01-16T12:00:29.479" v="84" actId="20577"/>
          <ac:spMkLst>
            <pc:docMk/>
            <pc:sldMk cId="220373135" sldId="259"/>
            <ac:spMk id="13" creationId="{C991983A-4EA8-B3A8-E73A-C5E3E72505E4}"/>
          </ac:spMkLst>
        </pc:spChg>
        <pc:spChg chg="mod">
          <ac:chgData name="Grütter Felix" userId="f8d73813-0ba1-4a5f-82b6-d6e3452bdb29" providerId="ADAL" clId="{120D5AFE-6382-427D-8C3A-64C9F22B8A74}" dt="2025-01-22T06:48:57.365" v="416" actId="20577"/>
          <ac:spMkLst>
            <pc:docMk/>
            <pc:sldMk cId="220373135" sldId="259"/>
            <ac:spMk id="15" creationId="{56C882F0-E6D4-EACF-B03F-6EA0CB7C603C}"/>
          </ac:spMkLst>
        </pc:spChg>
        <pc:picChg chg="add mod modCrop">
          <ac:chgData name="Grütter Felix" userId="f8d73813-0ba1-4a5f-82b6-d6e3452bdb29" providerId="ADAL" clId="{120D5AFE-6382-427D-8C3A-64C9F22B8A74}" dt="2025-01-22T06:51:40.570" v="470" actId="1076"/>
          <ac:picMkLst>
            <pc:docMk/>
            <pc:sldMk cId="220373135" sldId="259"/>
            <ac:picMk id="3" creationId="{6F8AE48A-82C5-E232-36E3-0DCC9A2C2608}"/>
          </ac:picMkLst>
        </pc:picChg>
        <pc:picChg chg="del">
          <ac:chgData name="Grütter Felix" userId="f8d73813-0ba1-4a5f-82b6-d6e3452bdb29" providerId="ADAL" clId="{120D5AFE-6382-427D-8C3A-64C9F22B8A74}" dt="2025-01-22T06:50:15.626" v="425" actId="478"/>
          <ac:picMkLst>
            <pc:docMk/>
            <pc:sldMk cId="220373135" sldId="259"/>
            <ac:picMk id="6" creationId="{F36C3457-2EB5-3951-72CB-5E7F8B9AAD8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BAF277-8162-DDB7-C113-3B36C7F29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D4B6D20-F225-1C65-8393-7DFA70D14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025245A-5473-D6D1-8CAA-F0854CFB9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2DB8-BAF0-D24D-A3A7-27A451D503CF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69A616-1A74-C64F-D424-A4876396F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11CAEF-9C75-F9E0-8B54-972419B63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19BE-5171-1542-8C80-58B1AB6C04D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28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D752C4-2A06-F823-961E-72ACF5610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sv-SE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6635DF1-08CA-D6A7-F65A-708A66969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2EB694-690C-B8D2-6B36-7DC3498EA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2DB8-BAF0-D24D-A3A7-27A451D503CF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B08D48-42CE-8C2D-D4BD-417AD1A87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FA4E430-B708-2AED-D75B-93B56ACE8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19BE-5171-1542-8C80-58B1AB6C04D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664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3B892D9-7997-3D2F-9A9D-F042B10A27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sv-SE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E8D225C-4DC5-5363-C422-4F5DE9723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FD85C1-B147-E91C-F503-10684E6F4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2DB8-BAF0-D24D-A3A7-27A451D503CF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9003D3-F63B-61F7-1E10-A4AE1519B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656FD0-EE4C-C5DE-4DD2-C4D480256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19BE-5171-1542-8C80-58B1AB6C04D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22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903E76-A056-D8A9-4B9E-5072C93C8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E37F4A-6109-A259-8785-6FF4C2C2F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D77EBE-7B2A-CC99-CCC2-E5A49B3D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2DB8-BAF0-D24D-A3A7-27A451D503CF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7A5774-ED27-CA26-AE6E-2749974EC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99750CF-6A74-C2CF-83F7-1D304DA6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19BE-5171-1542-8C80-58B1AB6C04D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369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69532D-2DF8-F08A-C28E-12730A907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1A291A6-E3F8-454A-C1C4-715E6BC82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DC93A9D-E46B-A0C6-A34D-9BDE2CE0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2DB8-BAF0-D24D-A3A7-27A451D503CF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9C14637-248B-59AB-6BC7-09B2ED6C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0C3C1C-DFEB-B6B4-D76D-10461D82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19BE-5171-1542-8C80-58B1AB6C04D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427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C30124-73ED-5183-7189-DEDFCCD71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46A7F2-6936-0A97-5C0D-1706073C4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41F53BC-633D-0DF4-84A0-D23BCFC2B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5DCFC84-4CD4-B02C-415F-28D1E2F8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2DB8-BAF0-D24D-A3A7-27A451D503CF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15F406F-6B22-C975-3327-E82C5F1EC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F2C7DD4-A003-1C6D-69C7-E59A2CADE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19BE-5171-1542-8C80-58B1AB6C04D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668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299D1D-2B9C-619D-97E4-2216CC6DF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2B7DAC7-DD94-1D29-9602-8A2EB24C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7631F74-48B6-E877-9D33-B518E87BE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4151778-6874-7F14-78B4-95498F22B5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6C93556-F2D7-79B9-6418-5405C64EF9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v-SE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BC8FC4F-5828-F90B-CBF0-B31686264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2DB8-BAF0-D24D-A3A7-27A451D503CF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2B7AF03-6214-00FE-FF6D-6F661F3E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2A7C078-121D-44B4-8ED4-4BB9E0D87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19BE-5171-1542-8C80-58B1AB6C04D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886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718FE0-F3A4-232C-C9DD-F169195CD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4665504-B71D-C790-55B0-1688E280B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2DB8-BAF0-D24D-A3A7-27A451D503CF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C599227-13CE-38F2-0C74-FF304257D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CBE9B9F-2384-3037-1BE5-1BF0216D7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19BE-5171-1542-8C80-58B1AB6C04D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169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E7722F3-A736-B090-CA84-1C701972A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2DB8-BAF0-D24D-A3A7-27A451D503CF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78D3980-52BD-0528-2C21-C94F000C1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5F33573-9022-7CAE-5572-6F4437CA1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19BE-5171-1542-8C80-58B1AB6C04D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139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234662-0572-7C6D-BCED-E722189FB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6F1EF7A-2EB7-4D9F-7054-F5F4BFDA3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A77790A-1DF8-E9E4-2210-328382F17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654E9BB-B5E2-5E11-7E62-9CE067F1D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2DB8-BAF0-D24D-A3A7-27A451D503CF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B96F344-3BDA-7FF1-1B29-67077FB2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334A80-8900-7BA6-8058-9E41EAA2F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19BE-5171-1542-8C80-58B1AB6C04D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066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9C6C36-23C5-0376-2D0A-A01BBFCFB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A0DF322-7099-3370-E8E5-8DC7171C5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FAD88E-C4C2-FEEB-9E19-BD56164D6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D076D73-AC0E-4F4E-CDF2-DF9F594C5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2DB8-BAF0-D24D-A3A7-27A451D503CF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8B90CA0-D5BE-AF28-2883-F17BD262D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9CC8A0F-D93E-F2AE-D94E-D5DFBA18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19BE-5171-1542-8C80-58B1AB6C04D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638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87C7BFB-F541-8E9C-1E6A-E43B5A04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56F07CA-2F5F-3671-FAAF-8EFFADFE6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8B509B8-0785-AB4C-94E7-F785084A3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B52DB8-BAF0-D24D-A3A7-27A451D503CF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FCA8DA6-BD7E-2937-3F8E-4D2028B21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423DBE-360E-516B-9806-3077F1B4A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9919BE-5171-1542-8C80-58B1AB6C04D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859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.ubs-football-cup.ch/logi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bs-football-cup.ch/ubs-football-cup/UBS-Football-Cup-Quiz.asp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quiz.ubs-football-cup.ch/log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röd, logotyp, skärmbild&#10;&#10;Automatiskt genererad beskrivning">
            <a:extLst>
              <a:ext uri="{FF2B5EF4-FFF2-40B4-BE49-F238E27FC236}">
                <a16:creationId xmlns:a16="http://schemas.microsoft.com/office/drawing/2014/main" id="{00DC350F-AC03-1EB3-21DE-1BA7A50A3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051668B-FBD5-4B5E-C1DC-278BBED15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657" y="2781000"/>
            <a:ext cx="8640000" cy="1296000"/>
          </a:xfrm>
        </p:spPr>
        <p:txBody>
          <a:bodyPr>
            <a:normAutofit fontScale="90000"/>
          </a:bodyPr>
          <a:lstStyle/>
          <a:p>
            <a:pPr algn="l"/>
            <a:r>
              <a:rPr lang="de-CH" sz="4400" dirty="0" err="1">
                <a:latin typeface="Bungee" pitchFamily="2" charset="0"/>
                <a:ea typeface="Bungee" pitchFamily="2" charset="0"/>
                <a:cs typeface="Open Sans" panose="020B0606030504020204" pitchFamily="34" charset="0"/>
              </a:rPr>
              <a:t>Ubs</a:t>
            </a:r>
            <a:r>
              <a:rPr lang="de-CH" sz="4400" dirty="0">
                <a:latin typeface="Bungee" pitchFamily="2" charset="0"/>
                <a:ea typeface="Bungee" pitchFamily="2" charset="0"/>
                <a:cs typeface="Open Sans" panose="020B0606030504020204" pitchFamily="34" charset="0"/>
              </a:rPr>
              <a:t> </a:t>
            </a:r>
            <a:r>
              <a:rPr lang="de-CH" sz="4400" dirty="0" err="1">
                <a:latin typeface="Bungee" pitchFamily="2" charset="0"/>
                <a:ea typeface="Bungee" pitchFamily="2" charset="0"/>
                <a:cs typeface="Open Sans" panose="020B0606030504020204" pitchFamily="34" charset="0"/>
              </a:rPr>
              <a:t>FOOtball</a:t>
            </a:r>
            <a:r>
              <a:rPr lang="de-CH" sz="4400" dirty="0">
                <a:latin typeface="Bungee" pitchFamily="2" charset="0"/>
                <a:ea typeface="Bungee" pitchFamily="2" charset="0"/>
                <a:cs typeface="Open Sans" panose="020B0606030504020204" pitchFamily="34" charset="0"/>
              </a:rPr>
              <a:t> cup-quiz 2025</a:t>
            </a:r>
          </a:p>
        </p:txBody>
      </p:sp>
    </p:spTree>
    <p:extLst>
      <p:ext uri="{BB962C8B-B14F-4D97-AF65-F5344CB8AC3E}">
        <p14:creationId xmlns:p14="http://schemas.microsoft.com/office/powerpoint/2010/main" val="703160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0DC350F-AC03-1EB3-21DE-1BA7A50A3E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26" y="6626"/>
            <a:ext cx="12192000" cy="2133600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9C7F02C7-790D-1978-6211-B7736F578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939535"/>
            <a:ext cx="10933200" cy="648000"/>
          </a:xfrm>
        </p:spPr>
        <p:txBody>
          <a:bodyPr>
            <a:normAutofit/>
          </a:bodyPr>
          <a:lstStyle/>
          <a:p>
            <a:r>
              <a:rPr lang="de-DE" sz="2800" dirty="0">
                <a:latin typeface="Bungee" pitchFamily="2" charset="0"/>
                <a:ea typeface="Bungee" pitchFamily="2" charset="0"/>
              </a:rPr>
              <a:t>UBS Football Cup-Quiz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72C887C-75D7-033E-7A01-A00D692A1AE3}"/>
              </a:ext>
            </a:extLst>
          </p:cNvPr>
          <p:cNvSpPr txBox="1"/>
          <p:nvPr/>
        </p:nvSpPr>
        <p:spPr>
          <a:xfrm>
            <a:off x="767408" y="2500525"/>
            <a:ext cx="5328592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5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Grosser</a:t>
            </a: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Wettbewerb mit tollen Preisen – Anmelden ab sofort auf: </a:t>
            </a:r>
            <a:r>
              <a:rPr lang="de-CH" sz="1600">
                <a:hlinkClick r:id="rId3"/>
              </a:rPr>
              <a:t>UBS Football Cup</a:t>
            </a:r>
            <a:endParaRPr lang="de-DE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Jeden Montag, ab dem </a:t>
            </a:r>
            <a:r>
              <a:rPr lang="de-DE" sz="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03.03. bis zum 05.05.2025 </a:t>
            </a: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werden um 09:45 Uhr jeweils zehn Fragen publiziert, welche es zu beantworten gilt. 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Jede Woche </a:t>
            </a: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verdient sich das beste Team coole Sofortpreise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Als </a:t>
            </a:r>
            <a:r>
              <a:rPr lang="de-DE" sz="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Hauptgewinn</a:t>
            </a: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winkt ein Besuch der ganzen Schulklasse inkl. Begleitpersonen und Verpflegungsgutscheine an einem Frauennationalteam Vorbereitungsspiel im Juni 2025.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Mitmachen lohnt sich auf alle Fälle, da die Web-App unterhaltsam, lehrreich und für alle Teilnehmenden komplett </a:t>
            </a:r>
            <a:r>
              <a:rPr lang="de-DE" sz="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gratis</a:t>
            </a: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ist.</a:t>
            </a:r>
          </a:p>
        </p:txBody>
      </p:sp>
      <p:pic>
        <p:nvPicPr>
          <p:cNvPr id="8" name="Grafik 7" descr="Ein Bild, das Text, Screenshot, Handy, Gerät enthält.&#10;&#10;Automatisch generierte Beschreibung">
            <a:extLst>
              <a:ext uri="{FF2B5EF4-FFF2-40B4-BE49-F238E27FC236}">
                <a16:creationId xmlns:a16="http://schemas.microsoft.com/office/drawing/2014/main" id="{334AC274-0B1E-C58B-F737-0F67E1BAF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738" y="2091823"/>
            <a:ext cx="4500000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7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A5873-7DEC-1557-5390-E93918B7B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0F59BB4-225F-2C9A-3093-D5E5688D2C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26" y="6626"/>
            <a:ext cx="12192000" cy="2133600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9B979B74-086A-5E5C-91F9-205E51876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939535"/>
            <a:ext cx="10933200" cy="648000"/>
          </a:xfrm>
        </p:spPr>
        <p:txBody>
          <a:bodyPr>
            <a:normAutofit/>
          </a:bodyPr>
          <a:lstStyle/>
          <a:p>
            <a:r>
              <a:rPr lang="de-DE" sz="2800" dirty="0">
                <a:latin typeface="Bungee" pitchFamily="2" charset="0"/>
                <a:ea typeface="Bungee" pitchFamily="2" charset="0"/>
              </a:rPr>
              <a:t>Teilnahme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D5F6526-B5CD-08E3-A866-1DE53D8D4166}"/>
              </a:ext>
            </a:extLst>
          </p:cNvPr>
          <p:cNvSpPr txBox="1"/>
          <p:nvPr/>
        </p:nvSpPr>
        <p:spPr>
          <a:xfrm>
            <a:off x="767407" y="2500525"/>
            <a:ext cx="5560505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Für eine Teilnahme ist es erforderlich, dass ihr euch für das UBS Football Cup-Quiz mit eurem Nicknamen und der Schule registriert. 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Entweder erstellt ihr ein neues Team oder tretet einem bereits erfassten Team eines Kollegen bei. Ein Team kann aus maximal drei Kolleginnen und/oder Kollegen bestehen.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Registrieren </a:t>
            </a: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Team erstellen/beitreten </a:t>
            </a: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Preise gewinnen! So einfach und so genial!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 Wettbewerb soll das Motto „Teamwork“ widerspiegeln und dem Team, sowie der Klasse ein Gemeinschaftserlebnis bieten.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rafik 5" descr="Ein Bild, das Person, Menschliches Gesicht, Mann, Handy enthält.&#10;&#10;Automatisch generierte Beschreibung">
            <a:extLst>
              <a:ext uri="{FF2B5EF4-FFF2-40B4-BE49-F238E27FC236}">
                <a16:creationId xmlns:a16="http://schemas.microsoft.com/office/drawing/2014/main" id="{94030629-C4F8-D2E1-E1C5-523A97C52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591" y="2271823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74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EE559-DED2-E06D-D218-5D7C42BB9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4431280-C59B-9F64-35ED-FB5C974B64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26" y="6626"/>
            <a:ext cx="12192000" cy="2133600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C991983A-4EA8-B3A8-E73A-C5E3E7250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939535"/>
            <a:ext cx="10933200" cy="648000"/>
          </a:xfrm>
        </p:spPr>
        <p:txBody>
          <a:bodyPr>
            <a:normAutofit/>
          </a:bodyPr>
          <a:lstStyle/>
          <a:p>
            <a:r>
              <a:rPr lang="de-DE" sz="2800" dirty="0">
                <a:latin typeface="Bungee" pitchFamily="2" charset="0"/>
                <a:ea typeface="Bungee" pitchFamily="2" charset="0"/>
              </a:rPr>
              <a:t>Weitere </a:t>
            </a:r>
            <a:r>
              <a:rPr lang="de-DE" sz="2800" dirty="0" err="1">
                <a:latin typeface="Bungee" pitchFamily="2" charset="0"/>
                <a:ea typeface="Bungee" pitchFamily="2" charset="0"/>
              </a:rPr>
              <a:t>infos</a:t>
            </a:r>
            <a:endParaRPr lang="de-DE" sz="2800" dirty="0">
              <a:latin typeface="Bungee" pitchFamily="2" charset="0"/>
              <a:ea typeface="Bungee" pitchFamily="2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6C882F0-E6D4-EACF-B03F-6EA0CB7C603C}"/>
              </a:ext>
            </a:extLst>
          </p:cNvPr>
          <p:cNvSpPr txBox="1"/>
          <p:nvPr/>
        </p:nvSpPr>
        <p:spPr>
          <a:xfrm>
            <a:off x="767408" y="2500525"/>
            <a:ext cx="550087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Weiter Infos finden Sie unter dem folgenden </a:t>
            </a: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Link</a:t>
            </a: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</a:t>
            </a:r>
            <a:endParaRPr lang="de-DE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spcBef>
                <a:spcPts val="600"/>
              </a:spcBef>
            </a:pPr>
            <a:endParaRPr lang="de-DE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 direkten Link zum Quiz finden Sie </a:t>
            </a: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hier</a:t>
            </a:r>
            <a:endParaRPr lang="de-DE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pPr algn="l">
              <a:spcBef>
                <a:spcPts val="600"/>
              </a:spcBef>
            </a:pPr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Viel Erfolg!</a:t>
            </a:r>
            <a:endParaRPr lang="de-DE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Grafik 2" descr="Ein Bild, das Text, Handy, Screenshot, mobiles Gerät enthält.&#10;&#10;Automatisch generierte Beschreibung">
            <a:extLst>
              <a:ext uri="{FF2B5EF4-FFF2-40B4-BE49-F238E27FC236}">
                <a16:creationId xmlns:a16="http://schemas.microsoft.com/office/drawing/2014/main" id="{6F8AE48A-82C5-E232-36E3-0DCC9A2C260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762" t="8834" r="29009" b="11505"/>
          <a:stretch/>
        </p:blipFill>
        <p:spPr>
          <a:xfrm>
            <a:off x="7161652" y="1789041"/>
            <a:ext cx="2484000" cy="479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3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BS_CUP" id="{12BCF29C-EA27-4B9D-B8DC-76D3CCF9A5F6}" vid="{2738BE10-E9A6-4593-BEAA-3C99D32564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7e19c0-fbf9-4134-99ca-4d7b3866348f" xsi:nil="true"/>
    <lcf76f155ced4ddcb4097134ff3c332f xmlns="307490ce-ad68-4867-b287-7d8644c6553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431B2ECB8E094AA8AFE18C709E88FD" ma:contentTypeVersion="18" ma:contentTypeDescription="Ein neues Dokument erstellen." ma:contentTypeScope="" ma:versionID="52405018ef987a020b61c45618bd1964">
  <xsd:schema xmlns:xsd="http://www.w3.org/2001/XMLSchema" xmlns:xs="http://www.w3.org/2001/XMLSchema" xmlns:p="http://schemas.microsoft.com/office/2006/metadata/properties" xmlns:ns2="307490ce-ad68-4867-b287-7d8644c65532" xmlns:ns3="bb7e19c0-fbf9-4134-99ca-4d7b3866348f" targetNamespace="http://schemas.microsoft.com/office/2006/metadata/properties" ma:root="true" ma:fieldsID="5d015866ca9e19c08c3df361450a4277" ns2:_="" ns3:_="">
    <xsd:import namespace="307490ce-ad68-4867-b287-7d8644c65532"/>
    <xsd:import namespace="bb7e19c0-fbf9-4134-99ca-4d7b386634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7490ce-ad68-4867-b287-7d8644c655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2baddf16-095b-4e4c-9a3a-8a66ec619d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7e19c0-fbf9-4134-99ca-4d7b3866348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81cc69b-1d07-46d9-9089-6ac9d51ec156}" ma:internalName="TaxCatchAll" ma:showField="CatchAllData" ma:web="bb7e19c0-fbf9-4134-99ca-4d7b386634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68F827-EC33-4BE8-A9AB-25A42B6C0E3A}">
  <ds:schemaRefs>
    <ds:schemaRef ds:uri="http://schemas.microsoft.com/office/2006/metadata/properties"/>
    <ds:schemaRef ds:uri="http://schemas.microsoft.com/office/infopath/2007/PartnerControls"/>
    <ds:schemaRef ds:uri="bb7e19c0-fbf9-4134-99ca-4d7b3866348f"/>
    <ds:schemaRef ds:uri="307490ce-ad68-4867-b287-7d8644c65532"/>
  </ds:schemaRefs>
</ds:datastoreItem>
</file>

<file path=customXml/itemProps2.xml><?xml version="1.0" encoding="utf-8"?>
<ds:datastoreItem xmlns:ds="http://schemas.openxmlformats.org/officeDocument/2006/customXml" ds:itemID="{963F4ABC-66E5-474B-89C6-6EB452532ABD}"/>
</file>

<file path=customXml/itemProps3.xml><?xml version="1.0" encoding="utf-8"?>
<ds:datastoreItem xmlns:ds="http://schemas.openxmlformats.org/officeDocument/2006/customXml" ds:itemID="{677C5EF4-E6BD-405B-99DA-16FB15C8B7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UBS_CUP</Template>
  <TotalTime>0</TotalTime>
  <Words>207</Words>
  <Application>Microsoft Office PowerPoint</Application>
  <PresentationFormat>Breitbild</PresentationFormat>
  <Paragraphs>19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Bungee</vt:lpstr>
      <vt:lpstr>Open Sans</vt:lpstr>
      <vt:lpstr>Office-tema</vt:lpstr>
      <vt:lpstr>Ubs FOOtball cup-quiz 2025</vt:lpstr>
      <vt:lpstr>UBS Football Cup-Quiz</vt:lpstr>
      <vt:lpstr>Teilnahme</vt:lpstr>
      <vt:lpstr>Weitere infos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Grütter Felix</dc:creator>
  <cp:lastModifiedBy>Grütter Felix</cp:lastModifiedBy>
  <cp:revision>1</cp:revision>
  <dcterms:created xsi:type="dcterms:W3CDTF">2025-01-07T05:39:23Z</dcterms:created>
  <dcterms:modified xsi:type="dcterms:W3CDTF">2025-01-22T07:18:35Z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0x0101007A431B2ECB8E094AA8AFE18C709E88FD</vt:lpwstr>
  </property>
  <property fmtid="{D5CDD505-2E9C-101B-9397-08002B2CF9AE}" pid="3" name="MediaServiceImageTags">
    <vt:lpwstr/>
  </property>
</Properties>
</file>